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63" r:id="rId3"/>
    <p:sldId id="257" r:id="rId4"/>
    <p:sldId id="258" r:id="rId5"/>
    <p:sldId id="259" r:id="rId6"/>
    <p:sldId id="261" r:id="rId7"/>
    <p:sldId id="262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A77D14E-E72A-8D42-B153-467EF7F59925}">
          <p14:sldIdLst>
            <p14:sldId id="256"/>
            <p14:sldId id="263"/>
          </p14:sldIdLst>
        </p14:section>
        <p14:section name="Untitled Section" id="{48D8F1A3-D70F-6244-B7AB-F5DEB1E22C20}">
          <p14:sldIdLst>
            <p14:sldId id="257"/>
            <p14:sldId id="258"/>
            <p14:sldId id="259"/>
            <p14:sldId id="261"/>
            <p14:sldId id="262"/>
            <p14:sldId id="264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3FEA"/>
    <a:srgbClr val="15FD15"/>
    <a:srgbClr val="EC0404"/>
    <a:srgbClr val="EBEB05"/>
    <a:srgbClr val="32E0E0"/>
    <a:srgbClr val="4DA8C5"/>
    <a:srgbClr val="ED25C2"/>
    <a:srgbClr val="61DD35"/>
    <a:srgbClr val="FC1616"/>
    <a:srgbClr val="C5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6" autoAdjust="0"/>
    <p:restoredTop sz="94660"/>
  </p:normalViewPr>
  <p:slideViewPr>
    <p:cSldViewPr snapToGrid="0">
      <p:cViewPr>
        <p:scale>
          <a:sx n="78" d="100"/>
          <a:sy n="78" d="100"/>
        </p:scale>
        <p:origin x="-1008" y="-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46400" y="3124200"/>
            <a:ext cx="8636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46400" y="5056632"/>
            <a:ext cx="8636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00216"/>
            <a:ext cx="2645664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136" y="6300216"/>
            <a:ext cx="5084064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33760" y="6300216"/>
            <a:ext cx="9144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6193536" y="1735138"/>
            <a:ext cx="475488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6193536" y="3870960"/>
            <a:ext cx="475488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1735139"/>
            <a:ext cx="475488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1735138"/>
            <a:ext cx="475488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1219200" y="3870960"/>
            <a:ext cx="475488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6193536" y="1735138"/>
            <a:ext cx="475488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6193536" y="3870960"/>
            <a:ext cx="475488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690048"/>
            <a:ext cx="4751917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23000" y="368490"/>
            <a:ext cx="475488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198" y="2866031"/>
            <a:ext cx="4751917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0061" y="1524000"/>
            <a:ext cx="475488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90059" y="2699983"/>
            <a:ext cx="475488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838705" y="505650"/>
            <a:ext cx="5134567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1078391" y="667561"/>
            <a:ext cx="4624885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417879" y="3520798"/>
            <a:ext cx="5450699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654743" y="3682580"/>
            <a:ext cx="4938812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225975" y="241256"/>
            <a:ext cx="5450699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462839" y="403038"/>
            <a:ext cx="4938812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4579" y="1524000"/>
            <a:ext cx="475488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84576" y="2699983"/>
            <a:ext cx="475488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762374"/>
            <a:ext cx="97536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745710" y="379100"/>
            <a:ext cx="6708436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4928736"/>
            <a:ext cx="97536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997544" y="564564"/>
            <a:ext cx="6204769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762374"/>
            <a:ext cx="97536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51583" y="116368"/>
            <a:ext cx="529208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398869" y="304999"/>
            <a:ext cx="4797940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5553973" y="323141"/>
            <a:ext cx="6390257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5781981" y="507668"/>
            <a:ext cx="591048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4926106"/>
            <a:ext cx="97536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8910" y="450851"/>
            <a:ext cx="1128111" cy="5357812"/>
          </a:xfrm>
        </p:spPr>
        <p:txBody>
          <a:bodyPr vert="eaVert" anchor="t" anchorCtr="0"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450851"/>
            <a:ext cx="7924800" cy="535781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496287" y="3200400"/>
            <a:ext cx="10695709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81084" y="3833095"/>
            <a:ext cx="62992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CA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81084" y="5056909"/>
            <a:ext cx="62992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298744"/>
            <a:ext cx="26416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83200" y="6298744"/>
            <a:ext cx="508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019808" y="6312393"/>
            <a:ext cx="9144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94561"/>
            <a:ext cx="103632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557016"/>
            <a:ext cx="103632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950258" y="1689847"/>
            <a:ext cx="11241737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196354"/>
            <a:ext cx="7112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560619"/>
            <a:ext cx="7112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3700" y="4069804"/>
            <a:ext cx="7385051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872470" y="445180"/>
            <a:ext cx="7221663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1143570" y="632632"/>
            <a:ext cx="6679463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10823" y="5230907"/>
            <a:ext cx="7377277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1735139"/>
            <a:ext cx="475488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35139"/>
            <a:ext cx="475488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101" y="1419367"/>
            <a:ext cx="42672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96489" y="2174876"/>
            <a:ext cx="475488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73663" y="1419367"/>
            <a:ext cx="42672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5352" y="2174876"/>
            <a:ext cx="475488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053" y="1897041"/>
            <a:ext cx="4305300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4614" y="1897041"/>
            <a:ext cx="4305300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053" y="1897041"/>
            <a:ext cx="4305300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4614" y="1897041"/>
            <a:ext cx="4305300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1735138"/>
            <a:ext cx="97536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1219200" y="3870960"/>
            <a:ext cx="97536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24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1" y="503238"/>
            <a:ext cx="9751484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1" y="1735138"/>
            <a:ext cx="9751484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17917" y="6314462"/>
            <a:ext cx="17272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112218E9-56A9-4448-A614-948510C7B521}" type="datetimeFigureOut">
              <a:rPr lang="en-US" smtClean="0"/>
              <a:t>2015-05-27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56810" y="6305797"/>
            <a:ext cx="4957289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28517" y="5476097"/>
            <a:ext cx="1977408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0D797A98-B50A-4AAA-8830-4D4057D2999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  <p:sldLayoutId id="2147483984" r:id="rId12"/>
    <p:sldLayoutId id="2147483985" r:id="rId13"/>
    <p:sldLayoutId id="2147483986" r:id="rId14"/>
    <p:sldLayoutId id="2147483987" r:id="rId15"/>
    <p:sldLayoutId id="2147483988" r:id="rId16"/>
    <p:sldLayoutId id="2147483989" r:id="rId17"/>
    <p:sldLayoutId id="2147483990" r:id="rId18"/>
    <p:sldLayoutId id="2147483991" r:id="rId19"/>
    <p:sldLayoutId id="2147483992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5643" y="667268"/>
            <a:ext cx="6686380" cy="1628231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EC0404"/>
                </a:solidFill>
                <a:latin typeface="Arial Black" panose="020B0A04020102020204" pitchFamily="34" charset="0"/>
              </a:rPr>
              <a:t>Top 5 most important minerals</a:t>
            </a:r>
            <a:endParaRPr lang="en-US" dirty="0">
              <a:solidFill>
                <a:srgbClr val="EC0404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8934" y="4070030"/>
            <a:ext cx="6480689" cy="157139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283FEA"/>
                </a:solidFill>
              </a:rPr>
              <a:t>By: Cole McKay</a:t>
            </a:r>
            <a:endParaRPr lang="en-US" sz="6000" dirty="0">
              <a:solidFill>
                <a:srgbClr val="283FE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596455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32697"/>
            <a:ext cx="10363200" cy="1423940"/>
          </a:xfrm>
        </p:spPr>
        <p:txBody>
          <a:bodyPr/>
          <a:lstStyle/>
          <a:p>
            <a:r>
              <a:rPr lang="en-US" dirty="0" smtClean="0"/>
              <a:t>Top 5 most important minerals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4770" y="3744429"/>
            <a:ext cx="8596668" cy="2881581"/>
          </a:xfrm>
        </p:spPr>
        <p:txBody>
          <a:bodyPr>
            <a:normAutofit/>
          </a:bodyPr>
          <a:lstStyle/>
          <a:p>
            <a:r>
              <a:rPr lang="en-US" dirty="0" smtClean="0"/>
              <a:t>The top 5 most important minerals are; calcium, potassium, sodium, copper, zinc </a:t>
            </a:r>
            <a:r>
              <a:rPr lang="en-US" dirty="0" smtClean="0">
                <a:sym typeface="Wingdings"/>
              </a:rPr>
              <a:t>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86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766" y="3522827"/>
            <a:ext cx="10149417" cy="1362075"/>
          </a:xfrm>
        </p:spPr>
        <p:txBody>
          <a:bodyPr/>
          <a:lstStyle/>
          <a:p>
            <a:r>
              <a:rPr lang="en-US" dirty="0" smtClean="0"/>
              <a:t>#1  calcium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98107" y="5033261"/>
            <a:ext cx="10515600" cy="1690428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Calcium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FC1616"/>
                </a:solidFill>
              </a:rPr>
              <a:t>is a chemical element.  Calcium is what vitamins are made such as vitamin D and is the fifth most abundant by mass </a:t>
            </a:r>
          </a:p>
          <a:p>
            <a:r>
              <a:rPr lang="en-US" sz="3200" dirty="0" smtClean="0">
                <a:solidFill>
                  <a:srgbClr val="FC1616"/>
                </a:solidFill>
              </a:rPr>
              <a:t>In the earths crust.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522288"/>
            <a:ext cx="5334000" cy="3581400"/>
          </a:xfrm>
        </p:spPr>
      </p:pic>
    </p:spTree>
    <p:extLst>
      <p:ext uri="{BB962C8B-B14F-4D97-AF65-F5344CB8AC3E}">
        <p14:creationId xmlns:p14="http://schemas.microsoft.com/office/powerpoint/2010/main" val="4260444794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0236" y="2236695"/>
            <a:ext cx="10149417" cy="2858982"/>
          </a:xfrm>
        </p:spPr>
        <p:txBody>
          <a:bodyPr/>
          <a:lstStyle/>
          <a:p>
            <a:r>
              <a:rPr lang="en-US" dirty="0" smtClean="0"/>
              <a:t>#2     potassium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5930" y="3573296"/>
            <a:ext cx="10468023" cy="987552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61DD35"/>
                </a:solidFill>
              </a:rPr>
              <a:t> </a:t>
            </a:r>
            <a:endParaRPr lang="en-US" dirty="0">
              <a:solidFill>
                <a:srgbClr val="61DD35"/>
              </a:solidFill>
            </a:endParaRPr>
          </a:p>
          <a:p>
            <a:r>
              <a:rPr lang="en-US" dirty="0">
                <a:solidFill>
                  <a:srgbClr val="61DD35"/>
                </a:solidFill>
              </a:rPr>
              <a:t>Potassium is a silvery white metal</a:t>
            </a:r>
          </a:p>
          <a:p>
            <a:r>
              <a:rPr lang="en-US" dirty="0" smtClean="0">
                <a:solidFill>
                  <a:srgbClr val="61DD35"/>
                </a:solidFill>
              </a:rPr>
              <a:t>Potassium is a chemical that </a:t>
            </a:r>
            <a:r>
              <a:rPr lang="en-US" dirty="0" err="1" smtClean="0">
                <a:solidFill>
                  <a:srgbClr val="61DD35"/>
                </a:solidFill>
              </a:rPr>
              <a:t>oxidies</a:t>
            </a:r>
            <a:r>
              <a:rPr lang="en-US" dirty="0" smtClean="0">
                <a:solidFill>
                  <a:srgbClr val="61DD35"/>
                </a:solidFill>
              </a:rPr>
              <a:t> quickly in air and is very reactive in water.</a:t>
            </a:r>
            <a:endParaRPr lang="en-US" dirty="0">
              <a:solidFill>
                <a:srgbClr val="61DD35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7593013" y="449263"/>
            <a:ext cx="4598987" cy="344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433255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-75642" y="2857267"/>
            <a:ext cx="8724343" cy="1570680"/>
          </a:xfrm>
        </p:spPr>
        <p:txBody>
          <a:bodyPr/>
          <a:lstStyle/>
          <a:p>
            <a:r>
              <a:rPr lang="en-US" dirty="0" smtClean="0"/>
              <a:t>#3       sodium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09600" y="4851474"/>
            <a:ext cx="10363200" cy="1172169"/>
          </a:xfrm>
        </p:spPr>
        <p:txBody>
          <a:bodyPr/>
          <a:lstStyle/>
          <a:p>
            <a:r>
              <a:rPr lang="en-US" dirty="0" smtClean="0">
                <a:solidFill>
                  <a:srgbClr val="ED25C2"/>
                </a:solidFill>
              </a:rPr>
              <a:t>Sodium is what salt is made of and is a </a:t>
            </a:r>
          </a:p>
          <a:p>
            <a:r>
              <a:rPr lang="en-US" dirty="0" smtClean="0">
                <a:solidFill>
                  <a:srgbClr val="ED25C2"/>
                </a:solidFill>
              </a:rPr>
              <a:t>Silvery white highly reactive metal</a:t>
            </a:r>
            <a:endParaRPr lang="en-US" dirty="0">
              <a:solidFill>
                <a:srgbClr val="ED25C2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6389688" y="0"/>
            <a:ext cx="580231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4933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7800" y="419104"/>
            <a:ext cx="4023709" cy="39810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#4 copper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557015"/>
            <a:ext cx="10363200" cy="2955031"/>
          </a:xfrm>
        </p:spPr>
        <p:txBody>
          <a:bodyPr/>
          <a:lstStyle/>
          <a:p>
            <a:r>
              <a:rPr lang="en-US" dirty="0" smtClean="0"/>
              <a:t>Copper is what penny’s are made of and has a really high </a:t>
            </a:r>
          </a:p>
          <a:p>
            <a:r>
              <a:rPr lang="en-US" dirty="0" smtClean="0"/>
              <a:t>Thermal and </a:t>
            </a:r>
            <a:r>
              <a:rPr lang="en-US" dirty="0" err="1" smtClean="0"/>
              <a:t>electical</a:t>
            </a:r>
            <a:r>
              <a:rPr lang="en-US" dirty="0" smtClean="0"/>
              <a:t> conductivity copper normally found in a</a:t>
            </a:r>
          </a:p>
          <a:p>
            <a:r>
              <a:rPr lang="en-US" dirty="0" smtClean="0"/>
              <a:t>Copper ore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53150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1071546" y="2612508"/>
            <a:ext cx="7587807" cy="1570680"/>
          </a:xfrm>
        </p:spPr>
        <p:txBody>
          <a:bodyPr/>
          <a:lstStyle/>
          <a:p>
            <a:r>
              <a:rPr lang="en-US" dirty="0" smtClean="0"/>
              <a:t>#5  ZINC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1681" y="5295111"/>
            <a:ext cx="10337759" cy="1562891"/>
          </a:xfrm>
        </p:spPr>
        <p:txBody>
          <a:bodyPr/>
          <a:lstStyle/>
          <a:p>
            <a:r>
              <a:rPr lang="en-US" dirty="0" smtClean="0">
                <a:solidFill>
                  <a:srgbClr val="4DA8C5"/>
                </a:solidFill>
              </a:rPr>
              <a:t>Zinc can be a type of dietary </a:t>
            </a:r>
            <a:r>
              <a:rPr lang="en-US" dirty="0" err="1" smtClean="0">
                <a:solidFill>
                  <a:srgbClr val="4DA8C5"/>
                </a:solidFill>
              </a:rPr>
              <a:t>suppliment</a:t>
            </a:r>
            <a:r>
              <a:rPr lang="en-US" dirty="0" smtClean="0">
                <a:solidFill>
                  <a:srgbClr val="4DA8C5"/>
                </a:solidFill>
              </a:rPr>
              <a:t> and helps the immune system and zinc cell can be found through the human body</a:t>
            </a:r>
          </a:p>
          <a:p>
            <a:r>
              <a:rPr lang="en-US" dirty="0" smtClean="0">
                <a:solidFill>
                  <a:srgbClr val="4DA8C5"/>
                </a:solidFill>
              </a:rPr>
              <a:t> the melting point for zinc  is 419.5 c</a:t>
            </a:r>
          </a:p>
          <a:p>
            <a:endParaRPr lang="en-US" dirty="0">
              <a:solidFill>
                <a:srgbClr val="4DA8C5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960" y="139552"/>
            <a:ext cx="7377715" cy="409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251910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thank you for watching now you know the</a:t>
            </a:r>
            <a:br>
              <a:rPr lang="en-US" dirty="0" smtClean="0"/>
            </a:br>
            <a:r>
              <a:rPr lang="en-US" dirty="0" smtClean="0"/>
              <a:t>top 5 most important minerals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By: Cole McKay </a:t>
            </a:r>
            <a:r>
              <a:rPr lang="en-US" dirty="0" smtClean="0">
                <a:sym typeface="Wingdings"/>
              </a:rPr>
              <a:t>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57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132</TotalTime>
  <Words>184</Words>
  <Application>Microsoft Macintosh PowerPoint</Application>
  <PresentationFormat>Custom</PresentationFormat>
  <Paragraphs>23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Inkwell</vt:lpstr>
      <vt:lpstr>Top 5 most important minerals</vt:lpstr>
      <vt:lpstr>Top 5 most important minerals</vt:lpstr>
      <vt:lpstr>#1  calcium</vt:lpstr>
      <vt:lpstr>#2     potassium</vt:lpstr>
      <vt:lpstr>#3       sodium</vt:lpstr>
      <vt:lpstr>#4 copper</vt:lpstr>
      <vt:lpstr>#5  ZINC</vt:lpstr>
      <vt:lpstr> thank you for watching now you know the top 5 most important minerals</vt:lpstr>
    </vt:vector>
  </TitlesOfParts>
  <Company>Anglophone South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 5 most important minerals</dc:title>
  <dc:creator>McKay, Cole</dc:creator>
  <cp:lastModifiedBy>sdfsdf</cp:lastModifiedBy>
  <cp:revision>17</cp:revision>
  <dcterms:created xsi:type="dcterms:W3CDTF">2015-05-21T16:21:53Z</dcterms:created>
  <dcterms:modified xsi:type="dcterms:W3CDTF">2015-05-27T16:21:40Z</dcterms:modified>
</cp:coreProperties>
</file>